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338" r:id="rId6"/>
    <p:sldId id="278" r:id="rId7"/>
    <p:sldId id="337" r:id="rId8"/>
    <p:sldId id="354" r:id="rId9"/>
    <p:sldId id="351" r:id="rId10"/>
    <p:sldId id="353" r:id="rId11"/>
    <p:sldId id="352" r:id="rId12"/>
    <p:sldId id="339" r:id="rId13"/>
    <p:sldId id="349" r:id="rId14"/>
    <p:sldId id="340" r:id="rId15"/>
    <p:sldId id="350" r:id="rId16"/>
    <p:sldId id="342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258" y="-10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四名学生跳远成绩统计表如下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10" y="1500180"/>
          <a:ext cx="3357586" cy="2133600"/>
        </p:xfrm>
        <a:graphic>
          <a:graphicData uri="http://schemas.openxmlformats.org/drawingml/2006/table">
            <a:tbl>
              <a:tblPr/>
              <a:tblGrid>
                <a:gridCol w="1526176"/>
                <a:gridCol w="183141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姓　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成绩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王　剑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张　强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刘　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赵　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000628" y="1714494"/>
            <a:ext cx="3416320" cy="1308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请把前三名学生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写在领奖台上。</a:t>
            </a:r>
          </a:p>
        </p:txBody>
      </p:sp>
      <p:pic>
        <p:nvPicPr>
          <p:cNvPr id="8" name="L160.EPS" descr="id:214749137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2" y="3571882"/>
            <a:ext cx="3594659" cy="10715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357818" y="3000378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4810" y="3291397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3702" y="3500444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33.EPS" descr="id:21474913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1571618"/>
            <a:ext cx="7614765" cy="25003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472" y="571486"/>
            <a:ext cx="807249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在括号里填上适当的小数。</a:t>
            </a:r>
          </a:p>
        </p:txBody>
      </p:sp>
      <p:sp>
        <p:nvSpPr>
          <p:cNvPr id="10" name="矩形 9"/>
          <p:cNvSpPr/>
          <p:nvPr/>
        </p:nvSpPr>
        <p:spPr>
          <a:xfrm>
            <a:off x="785786" y="135730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7422" y="350044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9058" y="135730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43570" y="350044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3702" y="142874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928676"/>
            <a:ext cx="792961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</a:p>
        </p:txBody>
      </p:sp>
      <p:sp>
        <p:nvSpPr>
          <p:cNvPr id="9" name="矩形 8"/>
          <p:cNvSpPr/>
          <p:nvPr/>
        </p:nvSpPr>
        <p:spPr>
          <a:xfrm>
            <a:off x="1357290" y="1571618"/>
            <a:ext cx="571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6314" y="1571618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8728" y="2214560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6314" y="2214560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480" y="2928940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43438" y="2928940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4348" y="571486"/>
            <a:ext cx="714380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下面是一位病人某天的体温记录表。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500166" y="1428742"/>
          <a:ext cx="5500726" cy="2714645"/>
        </p:xfrm>
        <a:graphic>
          <a:graphicData uri="http://schemas.openxmlformats.org/drawingml/2006/table">
            <a:tbl>
              <a:tblPr/>
              <a:tblGrid>
                <a:gridCol w="1291201"/>
                <a:gridCol w="1459162"/>
                <a:gridCol w="1291201"/>
                <a:gridCol w="1459162"/>
              </a:tblGrid>
              <a:tr h="542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　间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体温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/℃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　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体温</a:t>
                      </a: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/℃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38.3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38.4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38.5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38.8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38.2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39.2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r>
                        <a:rPr lang="zh-CN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37.6</a:t>
                      </a:r>
                      <a:endParaRPr lang="zh-CN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596" y="714362"/>
            <a:ext cx="821537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这一天病人的最低体温是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最高体温是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时病人的体温是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5000628" y="690078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1357304"/>
            <a:ext cx="17814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39.2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1975962"/>
            <a:ext cx="14421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38.2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能填哪些数字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&gt;5.3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(2)37.3&gt;37.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(3)5.9&gt;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.2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072066" y="1404458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4,5,6,7,8,9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2066" y="2000246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0,1,2</a:t>
            </a:r>
          </a:p>
        </p:txBody>
      </p:sp>
      <p:sp>
        <p:nvSpPr>
          <p:cNvPr id="6" name="矩形 5"/>
          <p:cNvSpPr/>
          <p:nvPr/>
        </p:nvSpPr>
        <p:spPr>
          <a:xfrm>
            <a:off x="5072066" y="2719893"/>
            <a:ext cx="2643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0,1,2,3,4,5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认识小数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857238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取其中的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   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取其中的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143636" y="800094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8596" y="2071684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286512" y="760387"/>
            <a:ext cx="9286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5852" y="1428742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034" y="2071684"/>
            <a:ext cx="9286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1802" y="214312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1285866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分数表示的是部分与整体间的关系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像十分之几、百分之几等分数也可以用小数来表示。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35×2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68÷2=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16×3=           50÷2=           13×4=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19×3=           51÷3=           63÷3=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75÷5=           78÷3=           90÷5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643042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7620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1507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1604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762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15074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1448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762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15074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43042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57620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15074" y="354759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(1)3.47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86050" y="1285866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1357304"/>
            <a:ext cx="5000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3636" y="1357304"/>
            <a:ext cx="5000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14612" y="1928808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00048"/>
            <a:ext cx="864396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读一读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写一写。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23.1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10.04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八点零三写作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八点三七五写作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二点零零八写作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三十一点三一写作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2143108" y="1142990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三点五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2198" y="1142990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二十三点一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08" y="1785932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零点七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6512" y="1785932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十点零四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6116" y="2428874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0430" y="3071816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7554" y="3720025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2.008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0430" y="4357700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31.31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6" grpId="0"/>
      <p:bldP spid="9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  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还可以写成小数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     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还可以写成小数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佳佳身高是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书桌的高度是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</p:txBody>
      </p:sp>
      <p:sp>
        <p:nvSpPr>
          <p:cNvPr id="10" name="矩形 9"/>
          <p:cNvSpPr/>
          <p:nvPr/>
        </p:nvSpPr>
        <p:spPr>
          <a:xfrm>
            <a:off x="785786" y="135730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428860" y="571486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2571736" y="531779"/>
            <a:ext cx="9286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428860" y="1857370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571736" y="1817663"/>
            <a:ext cx="9286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86512" y="321469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6512" y="385763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根据图中的涂色部分写出小数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再比较大小。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1500180"/>
            <a:ext cx="3143241" cy="1629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3143254"/>
            <a:ext cx="4664164" cy="177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500298" y="2333152"/>
            <a:ext cx="3857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    &lt;   0.6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4143386"/>
            <a:ext cx="38576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    &gt;   2.4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399</Words>
  <Application>WPS 演示</Application>
  <PresentationFormat>全屏显示(16:9)</PresentationFormat>
  <Paragraphs>151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335</cp:revision>
  <dcterms:created xsi:type="dcterms:W3CDTF">2018-12-06T02:32:00Z</dcterms:created>
  <dcterms:modified xsi:type="dcterms:W3CDTF">2020-12-18T06:56:08Z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